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5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7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8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3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1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59476-2F79-8542-A08C-6900B6CBDE14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44F88-B810-794B-8F14-22FCF4B45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weben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6" y="1204099"/>
            <a:ext cx="6858000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6631" y="2553757"/>
            <a:ext cx="234263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GPI gas line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78201" y="1982596"/>
            <a:ext cx="639601" cy="57116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4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</dc:creator>
  <cp:lastModifiedBy>ARD</cp:lastModifiedBy>
  <cp:revision>1</cp:revision>
  <dcterms:created xsi:type="dcterms:W3CDTF">2016-01-08T16:47:35Z</dcterms:created>
  <dcterms:modified xsi:type="dcterms:W3CDTF">2016-01-08T16:51:16Z</dcterms:modified>
</cp:coreProperties>
</file>