
<file path=[Content_Types].xml><?xml version="1.0" encoding="utf-8"?>
<Types xmlns="http://schemas.openxmlformats.org/package/2006/content-types">
  <Default Extension="png" ContentType="image/pn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4929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current GPI region: 25x30 cm → zoom region 12x15 cm. current frame rate: 400,000 fps, could double.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5875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Investigating small-scale edge turbulence with GPI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040008"/>
            <a:ext cx="7772400" cy="158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Noah Mandell, Stewart Zweben, Walter Guttenfelder, Yang Ren, Steve Sabbagh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NSTX T&amp;T Forum 2015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2/25/2015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0" y="1"/>
            <a:ext cx="8229600" cy="55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Motivation &amp; Method	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0" y="386725"/>
            <a:ext cx="9144000" cy="225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FF"/>
                </a:solidFill>
              </a:rPr>
              <a:t>2010 GPI data included shots that showed small-scale (sub-cm) structure   → </a:t>
            </a:r>
            <a:r>
              <a:rPr lang="en" sz="2000">
                <a:solidFill>
                  <a:srgbClr val="FF0000"/>
                </a:solidFill>
              </a:rPr>
              <a:t>consistent with ETG turbulence, “streamers”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FF"/>
                </a:solidFill>
              </a:rPr>
              <a:t>Zoom optics upgrade will allow </a:t>
            </a:r>
            <a:r>
              <a:rPr lang="en" sz="2000">
                <a:solidFill>
                  <a:srgbClr val="FF0000"/>
                </a:solidFill>
              </a:rPr>
              <a:t>2-3x zoom</a:t>
            </a:r>
            <a:r>
              <a:rPr lang="en" sz="2000">
                <a:solidFill>
                  <a:srgbClr val="0000FF"/>
                </a:solidFill>
              </a:rPr>
              <a:t> to enhance spatial resolution of optics so that </a:t>
            </a:r>
            <a:r>
              <a:rPr lang="en" sz="2000">
                <a:solidFill>
                  <a:srgbClr val="FF0000"/>
                </a:solidFill>
              </a:rPr>
              <a:t>~2-3mm</a:t>
            </a:r>
            <a:r>
              <a:rPr lang="en" sz="2000">
                <a:solidFill>
                  <a:srgbClr val="0000FF"/>
                </a:solidFill>
              </a:rPr>
              <a:t> structure can be resolved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FF"/>
                </a:solidFill>
              </a:rPr>
              <a:t>Other upgrades to fiber bundle, etc will allow better signal-to-noise ratio, possibly faster frame rate for movies</a:t>
            </a:r>
          </a:p>
        </p:txBody>
      </p:sp>
      <p:pic>
        <p:nvPicPr>
          <p:cNvPr id="2" name="forum_movi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2606598"/>
            <a:ext cx="36576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8727" y="3441821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will be some k-spectrum here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0" y="1"/>
            <a:ext cx="8229600" cy="55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Experiment Goals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-125675" y="483400"/>
            <a:ext cx="9407099" cy="4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FF"/>
                </a:solidFill>
              </a:rPr>
              <a:t>Measure fluctuation spectra of edge turbulence from GPI movies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FF"/>
                </a:solidFill>
              </a:rPr>
              <a:t>Examine how edge turbulence changes with ∇T</a:t>
            </a:r>
            <a:r>
              <a:rPr lang="en" sz="2400" baseline="-25000">
                <a:solidFill>
                  <a:srgbClr val="0000FF"/>
                </a:solidFill>
              </a:rPr>
              <a:t>e</a:t>
            </a:r>
            <a:r>
              <a:rPr lang="en" sz="2400">
                <a:solidFill>
                  <a:srgbClr val="0000FF"/>
                </a:solidFill>
              </a:rPr>
              <a:t>, ∇n</a:t>
            </a:r>
            <a:r>
              <a:rPr lang="en" sz="2400" baseline="-25000">
                <a:solidFill>
                  <a:srgbClr val="0000FF"/>
                </a:solidFill>
              </a:rPr>
              <a:t>e</a:t>
            </a:r>
            <a:r>
              <a:rPr lang="en" sz="2400">
                <a:solidFill>
                  <a:srgbClr val="0000FF"/>
                </a:solidFill>
              </a:rPr>
              <a:t> near separatrix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FF"/>
                </a:solidFill>
              </a:rPr>
              <a:t>Compare with theory (Guttenfelder) and other diagnostics (e.g. high-k scattering, Ren) to assess whether observed fluctuations are characteristic of ETG turbulence or other theorized modes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FF"/>
                </a:solidFill>
              </a:rPr>
              <a:t>Determine role of turbulence in stiff T</a:t>
            </a:r>
            <a:r>
              <a:rPr lang="en" sz="2400" baseline="-25000">
                <a:solidFill>
                  <a:srgbClr val="0000FF"/>
                </a:solidFill>
              </a:rPr>
              <a:t>e</a:t>
            </a:r>
            <a:r>
              <a:rPr lang="en" sz="2400">
                <a:solidFill>
                  <a:srgbClr val="0000FF"/>
                </a:solidFill>
              </a:rPr>
              <a:t> profiles near separatrix (as suggested by Canik et al, 2011)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0" y="1"/>
            <a:ext cx="8229600" cy="551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Plasma Conditions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0" y="483400"/>
            <a:ext cx="9144000" cy="4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FF"/>
                </a:solidFill>
              </a:rPr>
              <a:t>Require scans of B</a:t>
            </a:r>
            <a:r>
              <a:rPr lang="en" sz="2400" baseline="-25000">
                <a:solidFill>
                  <a:srgbClr val="0000FF"/>
                </a:solidFill>
              </a:rPr>
              <a:t>T</a:t>
            </a:r>
            <a:r>
              <a:rPr lang="en" sz="2400">
                <a:solidFill>
                  <a:srgbClr val="0000FF"/>
                </a:solidFill>
              </a:rPr>
              <a:t> &amp; I</a:t>
            </a:r>
            <a:r>
              <a:rPr lang="en" sz="2400" baseline="-25000">
                <a:solidFill>
                  <a:srgbClr val="0000FF"/>
                </a:solidFill>
              </a:rPr>
              <a:t>P</a:t>
            </a:r>
            <a:r>
              <a:rPr lang="en" sz="2400">
                <a:solidFill>
                  <a:srgbClr val="0000FF"/>
                </a:solidFill>
              </a:rPr>
              <a:t> to align B</a:t>
            </a:r>
            <a:r>
              <a:rPr lang="en" sz="2400" baseline="-25000">
                <a:solidFill>
                  <a:srgbClr val="0000FF"/>
                </a:solidFill>
              </a:rPr>
              <a:t>z</a:t>
            </a:r>
            <a:r>
              <a:rPr lang="en" sz="2400">
                <a:solidFill>
                  <a:srgbClr val="0000FF"/>
                </a:solidFill>
              </a:rPr>
              <a:t>/B</a:t>
            </a:r>
            <a:r>
              <a:rPr lang="en" sz="2400" baseline="-25000">
                <a:solidFill>
                  <a:srgbClr val="0000FF"/>
                </a:solidFill>
              </a:rPr>
              <a:t>Φ</a:t>
            </a:r>
            <a:r>
              <a:rPr lang="en" sz="2400">
                <a:solidFill>
                  <a:srgbClr val="0000FF"/>
                </a:solidFill>
              </a:rPr>
              <a:t> with GPI view to maximize optical resolution (Sabbagh)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endParaRPr sz="80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FF"/>
                </a:solidFill>
              </a:rPr>
              <a:t>H-mode, boron PFC required to get large ∇T</a:t>
            </a:r>
            <a:r>
              <a:rPr lang="en" sz="2400" baseline="-25000">
                <a:solidFill>
                  <a:srgbClr val="0000FF"/>
                </a:solidFill>
              </a:rPr>
              <a:t>e </a:t>
            </a:r>
            <a:r>
              <a:rPr lang="en" sz="2400">
                <a:solidFill>
                  <a:srgbClr val="0000FF"/>
                </a:solidFill>
              </a:rPr>
              <a:t>near separatrix for ETG study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>
              <a:solidFill>
                <a:srgbClr val="0000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FF"/>
                </a:solidFill>
              </a:rPr>
              <a:t>Can piggy-back on other XPs for additional data as allowed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On-screen Show (16:9)</PresentationFormat>
  <Paragraphs>25</Paragraphs>
  <Slides>4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simple-light</vt:lpstr>
      <vt:lpstr>Investigating small-scale edge turbulence with GPI</vt:lpstr>
      <vt:lpstr>Motivation &amp; Method </vt:lpstr>
      <vt:lpstr>Experiment Goals</vt:lpstr>
      <vt:lpstr>Plasma Conditions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small-scale edge turbulence with GPI</dc:title>
  <dc:creator>Noah Mandell</dc:creator>
  <cp:lastModifiedBy>Noah Mandell</cp:lastModifiedBy>
  <cp:revision>1</cp:revision>
  <dcterms:modified xsi:type="dcterms:W3CDTF">2015-02-20T21:48:32Z</dcterms:modified>
</cp:coreProperties>
</file>